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4"/>
  </p:sldMasterIdLst>
  <p:notesMasterIdLst>
    <p:notesMasterId r:id="rId13"/>
  </p:notesMasterIdLst>
  <p:handoutMasterIdLst>
    <p:handoutMasterId r:id="rId14"/>
  </p:handoutMasterIdLst>
  <p:sldIdLst>
    <p:sldId id="301" r:id="rId5"/>
    <p:sldId id="297" r:id="rId6"/>
    <p:sldId id="259" r:id="rId7"/>
    <p:sldId id="1229" r:id="rId8"/>
    <p:sldId id="310" r:id="rId9"/>
    <p:sldId id="1230" r:id="rId10"/>
    <p:sldId id="1228" r:id="rId11"/>
    <p:sldId id="275" r:id="rId12"/>
  </p:sldIdLst>
  <p:sldSz cx="9144000" cy="5143500" type="screen16x9"/>
  <p:notesSz cx="6858000" cy="9144000"/>
  <p:embeddedFontLst>
    <p:embeddedFont>
      <p:font typeface="Anaheim" panose="020B0604020202020204" charset="0"/>
      <p:regular r:id="rId15"/>
    </p:embeddedFont>
    <p:embeddedFont>
      <p:font typeface="Arial Black" panose="020B0A04020102020204" pitchFamily="34" charset="0"/>
      <p:bold r:id="rId16"/>
    </p:embeddedFont>
    <p:embeddedFont>
      <p:font typeface="Bebas Neue" panose="020B0606020202050201" pitchFamily="34" charset="0"/>
      <p:regular r:id="rId17"/>
    </p:embeddedFont>
    <p:embeddedFont>
      <p:font typeface="Söhne" panose="020B0803030202060203" pitchFamily="34" charset="0"/>
      <p:regular r:id="rId18"/>
      <p:bold r:id="rId19"/>
    </p:embeddedFont>
    <p:embeddedFont>
      <p:font typeface="Söhne Leicht" panose="020B0303030202060203" pitchFamily="34" charset="0"/>
      <p:regular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691664-8E28-1547-BA52-8808D7EBAA16}" name="Nigel Ironside" initials="NI" userId="S::ir6652@poal.co.nz::14992272-0b1b-40a3-ac3c-589e91cf82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A6"/>
    <a:srgbClr val="019BFF"/>
    <a:srgbClr val="83BBFF"/>
    <a:srgbClr val="C29684"/>
    <a:srgbClr val="C0807E"/>
    <a:srgbClr val="FF3C02"/>
    <a:srgbClr val="DF4D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A595E0-3C46-4E71-9F52-F9D15FC76B2E}" v="202" dt="2025-03-18T02:57:22.389"/>
  </p1510:revLst>
</p1510:revInfo>
</file>

<file path=ppt/tableStyles.xml><?xml version="1.0" encoding="utf-8"?>
<a:tblStyleLst xmlns:a="http://schemas.openxmlformats.org/drawingml/2006/main" def="{854B0D71-5E42-4BEE-8933-A40C50EAE6CB}">
  <a:tblStyle styleId="{854B0D71-5E42-4BEE-8933-A40C50EAE6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5A26C2-55AB-4933-9FA6-D19E80893FB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ley Ashdown" userId="3cbfc5dc-1db9-433b-98ca-b2904e540cac" providerId="ADAL" clId="{F8D93058-7E73-41AA-8A31-4EE2BB62B559}"/>
    <pc:docChg chg="modSld">
      <pc:chgData name="Shelley Ashdown" userId="3cbfc5dc-1db9-433b-98ca-b2904e540cac" providerId="ADAL" clId="{F8D93058-7E73-41AA-8A31-4EE2BB62B559}" dt="2025-03-18T21:59:59.069" v="0" actId="113"/>
      <pc:docMkLst>
        <pc:docMk/>
      </pc:docMkLst>
      <pc:sldChg chg="modSp mod">
        <pc:chgData name="Shelley Ashdown" userId="3cbfc5dc-1db9-433b-98ca-b2904e540cac" providerId="ADAL" clId="{F8D93058-7E73-41AA-8A31-4EE2BB62B559}" dt="2025-03-18T21:59:59.069" v="0" actId="113"/>
        <pc:sldMkLst>
          <pc:docMk/>
          <pc:sldMk cId="1506411452" sldId="297"/>
        </pc:sldMkLst>
        <pc:spChg chg="mod">
          <ac:chgData name="Shelley Ashdown" userId="3cbfc5dc-1db9-433b-98ca-b2904e540cac" providerId="ADAL" clId="{F8D93058-7E73-41AA-8A31-4EE2BB62B559}" dt="2025-03-18T21:59:59.069" v="0" actId="113"/>
          <ac:spMkLst>
            <pc:docMk/>
            <pc:sldMk cId="1506411452" sldId="297"/>
            <ac:spMk id="40" creationId="{DA9E1436-36F5-09FC-13F2-72CE92ACA692}"/>
          </ac:spMkLst>
        </pc:spChg>
      </pc:sldChg>
    </pc:docChg>
  </pc:docChgLst>
  <pc:docChgLst>
    <pc:chgData name="Shelley Ashdown" userId="3cbfc5dc-1db9-433b-98ca-b2904e540cac" providerId="ADAL" clId="{D5A595E0-3C46-4E71-9F52-F9D15FC76B2E}"/>
    <pc:docChg chg="delSld modSld">
      <pc:chgData name="Shelley Ashdown" userId="3cbfc5dc-1db9-433b-98ca-b2904e540cac" providerId="ADAL" clId="{D5A595E0-3C46-4E71-9F52-F9D15FC76B2E}" dt="2025-03-18T02:57:22.389" v="202"/>
      <pc:docMkLst>
        <pc:docMk/>
      </pc:docMkLst>
      <pc:sldChg chg="delSp modSp mod">
        <pc:chgData name="Shelley Ashdown" userId="3cbfc5dc-1db9-433b-98ca-b2904e540cac" providerId="ADAL" clId="{D5A595E0-3C46-4E71-9F52-F9D15FC76B2E}" dt="2025-03-18T02:57:22.389" v="202"/>
        <pc:sldMkLst>
          <pc:docMk/>
          <pc:sldMk cId="1506411452" sldId="297"/>
        </pc:sldMkLst>
        <pc:spChg chg="del mod">
          <ac:chgData name="Shelley Ashdown" userId="3cbfc5dc-1db9-433b-98ca-b2904e540cac" providerId="ADAL" clId="{D5A595E0-3C46-4E71-9F52-F9D15FC76B2E}" dt="2025-03-18T02:57:22.389" v="202"/>
          <ac:spMkLst>
            <pc:docMk/>
            <pc:sldMk cId="1506411452" sldId="297"/>
            <ac:spMk id="8" creationId="{A0BC336E-B400-8709-01C2-BF3FB2806320}"/>
          </ac:spMkLst>
        </pc:spChg>
        <pc:spChg chg="mod">
          <ac:chgData name="Shelley Ashdown" userId="3cbfc5dc-1db9-433b-98ca-b2904e540cac" providerId="ADAL" clId="{D5A595E0-3C46-4E71-9F52-F9D15FC76B2E}" dt="2025-03-18T02:56:37.327" v="90" actId="20577"/>
          <ac:spMkLst>
            <pc:docMk/>
            <pc:sldMk cId="1506411452" sldId="297"/>
            <ac:spMk id="39" creationId="{D817344E-3913-597A-59CF-CE0CFB5CB0CB}"/>
          </ac:spMkLst>
        </pc:spChg>
        <pc:spChg chg="mod">
          <ac:chgData name="Shelley Ashdown" userId="3cbfc5dc-1db9-433b-98ca-b2904e540cac" providerId="ADAL" clId="{D5A595E0-3C46-4E71-9F52-F9D15FC76B2E}" dt="2025-03-18T02:57:17.614" v="199" actId="20577"/>
          <ac:spMkLst>
            <pc:docMk/>
            <pc:sldMk cId="1506411452" sldId="297"/>
            <ac:spMk id="40" creationId="{DA9E1436-36F5-09FC-13F2-72CE92ACA692}"/>
          </ac:spMkLst>
        </pc:spChg>
      </pc:sldChg>
      <pc:sldChg chg="modSp mod">
        <pc:chgData name="Shelley Ashdown" userId="3cbfc5dc-1db9-433b-98ca-b2904e540cac" providerId="ADAL" clId="{D5A595E0-3C46-4E71-9F52-F9D15FC76B2E}" dt="2025-03-18T02:55:10.973" v="17" actId="255"/>
        <pc:sldMkLst>
          <pc:docMk/>
          <pc:sldMk cId="243385094" sldId="310"/>
        </pc:sldMkLst>
        <pc:spChg chg="mod">
          <ac:chgData name="Shelley Ashdown" userId="3cbfc5dc-1db9-433b-98ca-b2904e540cac" providerId="ADAL" clId="{D5A595E0-3C46-4E71-9F52-F9D15FC76B2E}" dt="2025-03-18T02:55:10.973" v="17" actId="255"/>
          <ac:spMkLst>
            <pc:docMk/>
            <pc:sldMk cId="243385094" sldId="310"/>
            <ac:spMk id="237" creationId="{00000000-0000-0000-0000-000000000000}"/>
          </ac:spMkLst>
        </pc:spChg>
      </pc:sldChg>
      <pc:sldChg chg="del">
        <pc:chgData name="Shelley Ashdown" userId="3cbfc5dc-1db9-433b-98ca-b2904e540cac" providerId="ADAL" clId="{D5A595E0-3C46-4E71-9F52-F9D15FC76B2E}" dt="2025-03-18T02:55:56.541" v="65" actId="2696"/>
        <pc:sldMkLst>
          <pc:docMk/>
          <pc:sldMk cId="4097349754" sldId="311"/>
        </pc:sldMkLst>
      </pc:sldChg>
      <pc:sldChg chg="modSp mod">
        <pc:chgData name="Shelley Ashdown" userId="3cbfc5dc-1db9-433b-98ca-b2904e540cac" providerId="ADAL" clId="{D5A595E0-3C46-4E71-9F52-F9D15FC76B2E}" dt="2025-03-18T02:56:08.622" v="68" actId="20577"/>
        <pc:sldMkLst>
          <pc:docMk/>
          <pc:sldMk cId="3678316192" sldId="1228"/>
        </pc:sldMkLst>
        <pc:spChg chg="mod">
          <ac:chgData name="Shelley Ashdown" userId="3cbfc5dc-1db9-433b-98ca-b2904e540cac" providerId="ADAL" clId="{D5A595E0-3C46-4E71-9F52-F9D15FC76B2E}" dt="2025-03-18T02:56:08.622" v="68" actId="20577"/>
          <ac:spMkLst>
            <pc:docMk/>
            <pc:sldMk cId="3678316192" sldId="1228"/>
            <ac:spMk id="356" creationId="{00000000-0000-0000-0000-000000000000}"/>
          </ac:spMkLst>
        </pc:spChg>
      </pc:sldChg>
      <pc:sldChg chg="modSp mod">
        <pc:chgData name="Shelley Ashdown" userId="3cbfc5dc-1db9-433b-98ca-b2904e540cac" providerId="ADAL" clId="{D5A595E0-3C46-4E71-9F52-F9D15FC76B2E}" dt="2025-03-18T02:55:47.753" v="64" actId="14100"/>
        <pc:sldMkLst>
          <pc:docMk/>
          <pc:sldMk cId="2514353534" sldId="1230"/>
        </pc:sldMkLst>
        <pc:spChg chg="mod">
          <ac:chgData name="Shelley Ashdown" userId="3cbfc5dc-1db9-433b-98ca-b2904e540cac" providerId="ADAL" clId="{D5A595E0-3C46-4E71-9F52-F9D15FC76B2E}" dt="2025-03-18T02:55:34.853" v="44" actId="20577"/>
          <ac:spMkLst>
            <pc:docMk/>
            <pc:sldMk cId="2514353534" sldId="1230"/>
            <ac:spMk id="250" creationId="{DD819089-0EC8-CF3F-7967-7A4FADDADF5C}"/>
          </ac:spMkLst>
        </pc:spChg>
        <pc:spChg chg="mod">
          <ac:chgData name="Shelley Ashdown" userId="3cbfc5dc-1db9-433b-98ca-b2904e540cac" providerId="ADAL" clId="{D5A595E0-3C46-4E71-9F52-F9D15FC76B2E}" dt="2025-03-18T02:55:47.753" v="64" actId="14100"/>
          <ac:spMkLst>
            <pc:docMk/>
            <pc:sldMk cId="2514353534" sldId="1230"/>
            <ac:spMk id="251" creationId="{A04C5D52-08ED-0E2C-1C4A-AB61B3BDC79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E8C29E-145D-D021-7D68-8A4B9C99B3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028E5-5D76-605B-C88F-A84F47B03A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15B8A-791C-EB4F-B997-1C3738EE308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18466-7C87-150B-5684-BDD4BC5947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69992-F86A-1906-BE61-8BB92CDCB6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417DC-91A6-954C-9AD9-33738E0C8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02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52a557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52a557e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4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86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46CCD693-839B-BCBA-3857-47ECB5FE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4dda1946d_6_322:notes">
            <a:extLst>
              <a:ext uri="{FF2B5EF4-FFF2-40B4-BE49-F238E27FC236}">
                <a16:creationId xmlns:a16="http://schemas.microsoft.com/office/drawing/2014/main" id="{9576895E-5FF8-1817-C7A0-6C5B66BEF7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4dda1946d_6_322:notes">
            <a:extLst>
              <a:ext uri="{FF2B5EF4-FFF2-40B4-BE49-F238E27FC236}">
                <a16:creationId xmlns:a16="http://schemas.microsoft.com/office/drawing/2014/main" id="{CAB46735-3510-0061-E08F-F4531A0A4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18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44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46CCD693-839B-BCBA-3857-47ECB5FE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4dda1946d_6_322:notes">
            <a:extLst>
              <a:ext uri="{FF2B5EF4-FFF2-40B4-BE49-F238E27FC236}">
                <a16:creationId xmlns:a16="http://schemas.microsoft.com/office/drawing/2014/main" id="{9576895E-5FF8-1817-C7A0-6C5B66BEF7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4dda1946d_6_322:notes">
            <a:extLst>
              <a:ext uri="{FF2B5EF4-FFF2-40B4-BE49-F238E27FC236}">
                <a16:creationId xmlns:a16="http://schemas.microsoft.com/office/drawing/2014/main" id="{CAB46735-3510-0061-E08F-F4531A0A4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64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487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page - pattern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5E195-DD35-B670-164C-456B327D0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576" r="50000"/>
          <a:stretch/>
        </p:blipFill>
        <p:spPr>
          <a:xfrm>
            <a:off x="6724801" y="0"/>
            <a:ext cx="2419200" cy="5143500"/>
          </a:xfrm>
          <a:prstGeom prst="rect">
            <a:avLst/>
          </a:prstGeom>
        </p:spPr>
      </p:pic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851920" y="411510"/>
            <a:ext cx="4320480" cy="432048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1520" y="1260063"/>
            <a:ext cx="4838400" cy="20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1520" y="3407638"/>
            <a:ext cx="4838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End slide - Thanks">
    <p:bg>
      <p:bgPr>
        <a:solidFill>
          <a:schemeClr val="bg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triangle&#10;&#10;Description automatically generated">
            <a:extLst>
              <a:ext uri="{FF2B5EF4-FFF2-40B4-BE49-F238E27FC236}">
                <a16:creationId xmlns:a16="http://schemas.microsoft.com/office/drawing/2014/main" id="{E7603CF7-A494-6E24-B81F-92EADDE88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6071" r="49848"/>
          <a:stretch/>
        </p:blipFill>
        <p:spPr>
          <a:xfrm>
            <a:off x="1452330" y="-6500"/>
            <a:ext cx="3839750" cy="5150000"/>
          </a:xfrm>
          <a:prstGeom prst="rect">
            <a:avLst/>
          </a:prstGeom>
        </p:spPr>
      </p:pic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251520" y="843558"/>
            <a:ext cx="4300205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1"/>
          </p:nvPr>
        </p:nvSpPr>
        <p:spPr>
          <a:xfrm>
            <a:off x="251520" y="1673158"/>
            <a:ext cx="430020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0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0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DAB7-4B46-4254-A313-A43EA3718C4A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ED47C-4F42-4EC0-A525-0331FFC099B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405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page - NO pattern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3851920" y="411510"/>
            <a:ext cx="4320480" cy="4320480"/>
          </a:xfrm>
          <a:prstGeom prst="rect">
            <a:avLst/>
          </a:prstGeom>
          <a:noFill/>
          <a:ln>
            <a:noFill/>
          </a:ln>
        </p:spPr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1520" y="1260063"/>
            <a:ext cx="4838400" cy="20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1520" y="3407638"/>
            <a:ext cx="4838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aleway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6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Contents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9389F2-5921-CF39-0A4D-C5EC0E198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l="50000" t="30576"/>
          <a:stretch/>
        </p:blipFill>
        <p:spPr>
          <a:xfrm>
            <a:off x="0" y="0"/>
            <a:ext cx="2419200" cy="5143500"/>
          </a:xfrm>
          <a:prstGeom prst="rect">
            <a:avLst/>
          </a:prstGeom>
        </p:spPr>
      </p:pic>
      <p:sp>
        <p:nvSpPr>
          <p:cNvPr id="5" name="Google Shape;227;p28">
            <a:extLst>
              <a:ext uri="{FF2B5EF4-FFF2-40B4-BE49-F238E27FC236}">
                <a16:creationId xmlns:a16="http://schemas.microsoft.com/office/drawing/2014/main" id="{740BEB43-4B53-2A8B-90C0-D661673717F0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477563" y="1848490"/>
            <a:ext cx="1944216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400"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 sz="1600"/>
              <a:t>Fourth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0C85ADF-A11E-E0C2-66D4-8ACA41AF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060" y="274638"/>
            <a:ext cx="5474290" cy="993775"/>
          </a:xfrm>
        </p:spPr>
        <p:txBody>
          <a:bodyPr/>
          <a:lstStyle>
            <a:lvl1pPr>
              <a:defRPr b="1" i="0"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CCA2E2-65C1-DA7E-D939-867234420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3494" y="2791579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E1666F21-29D8-125B-A639-41AC2E4532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3494" y="3652190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7B45966C-E800-F54D-045D-173519F81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2200" y="2791579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03FBD1A7-1940-A0B1-7D63-C4CDEF0920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3652190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E852234A-33DD-D533-8693-6129084C1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2200" y="1859527"/>
            <a:ext cx="1944216" cy="436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1644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 1">
    <p:bg>
      <p:bgPr>
        <a:solidFill>
          <a:schemeClr val="tx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C9A9E-EDD2-B798-CB56-C9D556E64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291" b="4237"/>
          <a:stretch/>
        </p:blipFill>
        <p:spPr>
          <a:xfrm>
            <a:off x="3851920" y="0"/>
            <a:ext cx="5292078" cy="5143499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067945" y="2283718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bg1"/>
                </a:solidFill>
                <a:latin typeface="Söhne" panose="020B0503030202060203" pitchFamily="34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067945" y="1347614"/>
            <a:ext cx="3045941" cy="104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accent1"/>
                </a:solidFill>
                <a:latin typeface="Söhne" panose="020B0503030202060203" pitchFamily="34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</a:t>
            </a:r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>
            <a:off x="2" y="1"/>
            <a:ext cx="3851918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ext + pattern (white)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251520" y="3279634"/>
            <a:ext cx="51984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244745" y="1840871"/>
            <a:ext cx="51984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251520" y="1436907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Söhne" panose="020B0503030202060203" pitchFamily="34" charset="77"/>
                <a:ea typeface="Söhne" panose="020B0503030202060203" pitchFamily="34" charset="77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251520" y="2875658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Söhne" panose="020B0503030202060203" pitchFamily="34" charset="77"/>
                <a:ea typeface="Söhne" panose="020B0503030202060203" pitchFamily="34" charset="77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603F2-355C-9578-5B0C-4513A4150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30576" r="50000"/>
          <a:stretch/>
        </p:blipFill>
        <p:spPr>
          <a:xfrm>
            <a:off x="6724801" y="0"/>
            <a:ext cx="2419200" cy="5143500"/>
          </a:xfrm>
          <a:prstGeom prst="rect">
            <a:avLst/>
          </a:prstGeom>
        </p:spPr>
      </p:pic>
      <p:sp>
        <p:nvSpPr>
          <p:cNvPr id="4" name="Title 15">
            <a:extLst>
              <a:ext uri="{FF2B5EF4-FFF2-40B4-BE49-F238E27FC236}">
                <a16:creationId xmlns:a16="http://schemas.microsoft.com/office/drawing/2014/main" id="{532DFEE9-A508-1479-28A8-0C0E7F90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5474290" cy="993775"/>
          </a:xfrm>
        </p:spPr>
        <p:txBody>
          <a:bodyPr/>
          <a:lstStyle>
            <a:lvl1pPr>
              <a:defRPr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Text + Images (white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7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32;p5">
            <a:extLst>
              <a:ext uri="{FF2B5EF4-FFF2-40B4-BE49-F238E27FC236}">
                <a16:creationId xmlns:a16="http://schemas.microsoft.com/office/drawing/2014/main" id="{B6D590E8-CB81-5C2F-6483-1CB4C2AD9815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44745" y="1607413"/>
            <a:ext cx="3600401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ea typeface="Söhne Leicht" panose="020B0303030202060203" pitchFamily="34" charset="77"/>
                <a:cs typeface="Arial" panose="020B0604020202020204" pitchFamily="34" charset="0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A0560C03-5B1B-2305-6F25-D6F43947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3600401" cy="993775"/>
          </a:xfrm>
        </p:spPr>
        <p:txBody>
          <a:bodyPr/>
          <a:lstStyle>
            <a:lvl1pPr>
              <a:defRPr>
                <a:latin typeface="Söhne" panose="020B0503030202060203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 + Images">
    <p:bg>
      <p:bgPr>
        <a:solidFill>
          <a:schemeClr val="tx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251521" y="1527700"/>
            <a:ext cx="4320480" cy="11880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  <a:latin typeface="Söhne" panose="020B0503030202060203" pitchFamily="34" charset="77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51521" y="2727700"/>
            <a:ext cx="4320480" cy="641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 i="0">
                <a:solidFill>
                  <a:schemeClr val="bg1"/>
                </a:solidFill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11"/>
          <p:cNvSpPr>
            <a:spLocks noGrp="1"/>
          </p:cNvSpPr>
          <p:nvPr>
            <p:ph type="pic" idx="2"/>
          </p:nvPr>
        </p:nvSpPr>
        <p:spPr>
          <a:xfrm>
            <a:off x="5292080" y="-6500"/>
            <a:ext cx="3851895" cy="257825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1"/>
          <p:cNvSpPr>
            <a:spLocks noGrp="1"/>
          </p:cNvSpPr>
          <p:nvPr>
            <p:ph type="pic" idx="3"/>
          </p:nvPr>
        </p:nvSpPr>
        <p:spPr>
          <a:xfrm>
            <a:off x="5292080" y="2568100"/>
            <a:ext cx="3851895" cy="257825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3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Quote-Whit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F0513-019B-339B-7D98-3F03476A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</a:blip>
          <a:srcRect t="32143" r="457" b="4675"/>
          <a:stretch/>
        </p:blipFill>
        <p:spPr>
          <a:xfrm>
            <a:off x="3851920" y="6238"/>
            <a:ext cx="5292079" cy="5143499"/>
          </a:xfrm>
          <a:prstGeom prst="rect">
            <a:avLst/>
          </a:prstGeom>
        </p:spPr>
      </p:pic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5292080" y="1779662"/>
            <a:ext cx="288032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55345-2010-3BC1-9117-1F1FB4891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192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Quote-Black">
    <p:bg>
      <p:bgRef idx="1001">
        <a:schemeClr val="bg1"/>
      </p:bgRef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F0513-019B-339B-7D98-3F03476A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32143" r="457" b="4675"/>
          <a:stretch/>
        </p:blipFill>
        <p:spPr>
          <a:xfrm>
            <a:off x="3851920" y="6238"/>
            <a:ext cx="5292079" cy="5143499"/>
          </a:xfrm>
          <a:prstGeom prst="rect">
            <a:avLst/>
          </a:prstGeom>
        </p:spPr>
      </p:pic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5292080" y="1779662"/>
            <a:ext cx="288032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>
                <a:solidFill>
                  <a:schemeClr val="tx1"/>
                </a:solidFill>
                <a:latin typeface="Söhne Leicht" panose="020B0303030202060203" pitchFamily="34" charset="77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855345-2010-3BC1-9117-1F1FB4891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192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0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4652F816-0D4E-7119-BFDF-644A042A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DCC1CB-D17E-54F5-A65F-DFEDBF292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4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73" r:id="rId3"/>
    <p:sldLayoutId id="2147483649" r:id="rId4"/>
    <p:sldLayoutId id="2147483651" r:id="rId5"/>
    <p:sldLayoutId id="2147483653" r:id="rId6"/>
    <p:sldLayoutId id="2147483676" r:id="rId7"/>
    <p:sldLayoutId id="2147483661" r:id="rId8"/>
    <p:sldLayoutId id="2147483675" r:id="rId9"/>
    <p:sldLayoutId id="2147483666" r:id="rId10"/>
    <p:sldLayoutId id="214748369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1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BC WHYTE PLUS VARIABLE TRIAL R" panose="020B000404020206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285750" marR="0" lvl="4" indent="-28575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öhne Leicht" panose="020B0303030202060203" pitchFamily="34" charset="77"/>
              </a:rPr>
              <a:t>Wednesday 19</a:t>
            </a:r>
            <a:r>
              <a:rPr lang="en" baseline="30000">
                <a:latin typeface="Söhne Leicht" panose="020B0303030202060203" pitchFamily="34" charset="77"/>
              </a:rPr>
              <a:t>th</a:t>
            </a:r>
            <a:r>
              <a:rPr lang="en">
                <a:latin typeface="Söhne Leicht" panose="020B0303030202060203" pitchFamily="34" charset="77"/>
              </a:rPr>
              <a:t> March, 2025 </a:t>
            </a:r>
            <a:endParaRPr>
              <a:latin typeface="Söhne Leicht" panose="020B0303030202060203" pitchFamily="34" charset="77"/>
            </a:endParaRPr>
          </a:p>
        </p:txBody>
      </p:sp>
      <p:pic>
        <p:nvPicPr>
          <p:cNvPr id="4" name="Picture 3" descr="A logo with a circle and a logo on it&#10;&#10;Description automatically generated">
            <a:extLst>
              <a:ext uri="{FF2B5EF4-FFF2-40B4-BE49-F238E27FC236}">
                <a16:creationId xmlns:a16="http://schemas.microsoft.com/office/drawing/2014/main" id="{7709FD14-D042-094C-3930-30820098F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11511"/>
            <a:ext cx="1728192" cy="710032"/>
          </a:xfrm>
          <a:prstGeom prst="rect">
            <a:avLst/>
          </a:prstGeom>
        </p:spPr>
      </p:pic>
      <p:pic>
        <p:nvPicPr>
          <p:cNvPr id="12" name="Picture Placeholder 11" descr="A group of people in orange uniforms&#10;&#10;Description automatically generated">
            <a:extLst>
              <a:ext uri="{FF2B5EF4-FFF2-40B4-BE49-F238E27FC236}">
                <a16:creationId xmlns:a16="http://schemas.microsoft.com/office/drawing/2014/main" id="{ECFC8B42-A582-C579-EF92-6C3CE7906F8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6667" r="16667"/>
          <a:stretch>
            <a:fillRect/>
          </a:stretch>
        </p:blipFill>
        <p:spPr/>
      </p:pic>
      <p:sp>
        <p:nvSpPr>
          <p:cNvPr id="199" name="Google Shape;199;p2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Söhne" panose="020B0503030202060203" pitchFamily="34" charset="77"/>
                <a:cs typeface="Arial" panose="020B0604020202020204" pitchFamily="34" charset="0"/>
              </a:rPr>
              <a:t>Community Reference Group </a:t>
            </a:r>
            <a:endParaRPr sz="4200" b="0">
              <a:latin typeface="Söhne Leicht" panose="020B0303030202060203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4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BB1E0EE-5645-4C76-6B0B-C696D681C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50000" t="30576"/>
          <a:stretch/>
        </p:blipFill>
        <p:spPr>
          <a:xfrm>
            <a:off x="0" y="0"/>
            <a:ext cx="2419200" cy="5143500"/>
          </a:xfrm>
          <a:prstGeom prst="rect">
            <a:avLst/>
          </a:prstGeom>
        </p:spPr>
      </p:pic>
      <p:sp>
        <p:nvSpPr>
          <p:cNvPr id="43" name="Subtitle 42">
            <a:extLst>
              <a:ext uri="{FF2B5EF4-FFF2-40B4-BE49-F238E27FC236}">
                <a16:creationId xmlns:a16="http://schemas.microsoft.com/office/drawing/2014/main" id="{150FE7DE-B03C-FC30-187E-5FAF3BEEE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1880" y="1851670"/>
            <a:ext cx="1944216" cy="447600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Welcome</a:t>
            </a:r>
          </a:p>
          <a:p>
            <a:pPr marL="0" indent="0"/>
            <a:r>
              <a:rPr lang="en-NZ">
                <a:latin typeface="Söhne Leicht" panose="020B0303030202060203" pitchFamily="34" charset="77"/>
              </a:rPr>
              <a:t>Roger Gray</a:t>
            </a:r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+mj-lt"/>
              </a:rPr>
              <a:t>Agenda </a:t>
            </a:r>
            <a:endParaRPr sz="3000" b="0">
              <a:latin typeface="Söhne Leicht" panose="020B0303030202060203" pitchFamily="34" charset="77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8C14DF7-4558-1E60-853A-EB9DD16DC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General Business Update </a:t>
            </a:r>
          </a:p>
          <a:p>
            <a:pPr marL="0" indent="0"/>
            <a:r>
              <a:rPr lang="en-NZ">
                <a:latin typeface="Söhne Leicht" panose="020B0303030202060203" pitchFamily="34" charset="77"/>
              </a:rPr>
              <a:t>Roger Gray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817344E-3913-597A-59CF-CE0CFB5CB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1160" y="3623675"/>
            <a:ext cx="1944216" cy="436563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Infrastructure &amp; Sustainability  Update</a:t>
            </a:r>
          </a:p>
          <a:p>
            <a:pPr marL="0" indent="0"/>
            <a:r>
              <a:rPr lang="en-NZ">
                <a:latin typeface="Söhne Leicht" panose="020B0303030202060203" pitchFamily="34" charset="77"/>
              </a:rPr>
              <a:t>Alistair Kirk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A9E1436-36F5-09FC-13F2-72CE92ACA6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72200" y="1925907"/>
            <a:ext cx="1944216" cy="284227"/>
          </a:xfrm>
        </p:spPr>
        <p:txBody>
          <a:bodyPr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 dirty="0">
                <a:latin typeface="Söhne" panose="020B0503030202060203" pitchFamily="34" charset="77"/>
              </a:rPr>
              <a:t>Any other business</a:t>
            </a:r>
            <a:br>
              <a:rPr lang="en-NZ" b="1" dirty="0">
                <a:latin typeface="Söhne" panose="020B0503030202060203" pitchFamily="34" charset="77"/>
              </a:rPr>
            </a:br>
            <a:r>
              <a:rPr lang="en-NZ" dirty="0">
                <a:latin typeface="Söhne Leicht" panose="020B0303030202060203" pitchFamily="34" charset="0"/>
              </a:rPr>
              <a:t>Julie Wagener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b="1" dirty="0">
              <a:latin typeface="Söhne" panose="020B050303020206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NZ" b="1" dirty="0">
                <a:latin typeface="Söhne" panose="020B0503030202060203" pitchFamily="34" charset="77"/>
              </a:rPr>
            </a:br>
            <a:r>
              <a:rPr lang="en-NZ" b="1" dirty="0">
                <a:latin typeface="Söhne" panose="020B0503030202060203" pitchFamily="34" charset="77"/>
              </a:rPr>
              <a:t>Close  </a:t>
            </a:r>
          </a:p>
          <a:p>
            <a:pPr marL="0" indent="0"/>
            <a:r>
              <a:rPr lang="en-NZ" dirty="0"/>
              <a:t>Julie Wagener  </a:t>
            </a:r>
          </a:p>
          <a:p>
            <a:br>
              <a:rPr lang="en-NZ" dirty="0"/>
            </a:br>
            <a:endParaRPr lang="en" sz="4200" b="1" i="0" dirty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pPr marL="0" indent="0"/>
            <a:endParaRPr lang="en-NZ" dirty="0"/>
          </a:p>
          <a:p>
            <a:pPr marL="0" indent="0"/>
            <a:endParaRPr lang="en-NZ" dirty="0"/>
          </a:p>
          <a:p>
            <a:pPr marL="0" indent="0"/>
            <a:endParaRPr lang="en-NZ" dirty="0"/>
          </a:p>
          <a:p>
            <a:pPr marL="0" indent="0"/>
            <a:endParaRPr lang="en-NZ" dirty="0"/>
          </a:p>
          <a:p>
            <a:pPr marL="0" indent="0"/>
            <a:r>
              <a:rPr lang="en-NZ" dirty="0"/>
              <a:t>  </a:t>
            </a:r>
            <a:endParaRPr lang="en-NZ" dirty="0">
              <a:latin typeface="Söhne Leicht" panose="020B0303030202060203" pitchFamily="34" charset="77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ED04124-E630-A914-8681-CA324F2028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2200" y="3090921"/>
            <a:ext cx="1944216" cy="372795"/>
          </a:xfrm>
        </p:spPr>
        <p:txBody>
          <a:bodyPr>
            <a:noAutofit/>
          </a:bodyPr>
          <a:lstStyle/>
          <a:p>
            <a:br>
              <a:rPr lang="en-NZ"/>
            </a:br>
            <a:br>
              <a:rPr lang="en-NZ"/>
            </a:br>
            <a:r>
              <a:rPr lang="en-NZ"/>
              <a:t>  </a:t>
            </a:r>
            <a:endParaRPr lang="en-NZ" b="1">
              <a:latin typeface="Söhne" panose="020B050303020206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NZ" b="1">
              <a:latin typeface="Söhne" panose="020B050303020206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b="1">
                <a:latin typeface="Söhne" panose="020B0503030202060203" pitchFamily="34" charset="77"/>
              </a:rPr>
              <a:t>  </a:t>
            </a:r>
          </a:p>
          <a:p>
            <a:pPr marL="0" indent="0"/>
            <a:endParaRPr lang="en-NZ">
              <a:latin typeface="Söhne Leicht" panose="020B0303030202060203" pitchFamily="34" charset="77"/>
            </a:endParaRPr>
          </a:p>
        </p:txBody>
      </p:sp>
      <p:sp>
        <p:nvSpPr>
          <p:cNvPr id="2" name="Google Shape;221;p28">
            <a:extLst>
              <a:ext uri="{FF2B5EF4-FFF2-40B4-BE49-F238E27FC236}">
                <a16:creationId xmlns:a16="http://schemas.microsoft.com/office/drawing/2014/main" id="{198DC9B1-6EF6-BCC8-D008-43A7E755B91A}"/>
              </a:ext>
            </a:extLst>
          </p:cNvPr>
          <p:cNvSpPr txBox="1">
            <a:spLocks/>
          </p:cNvSpPr>
          <p:nvPr/>
        </p:nvSpPr>
        <p:spPr>
          <a:xfrm>
            <a:off x="3041060" y="2867617"/>
            <a:ext cx="504056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3" name="Google Shape;221;p28">
            <a:extLst>
              <a:ext uri="{FF2B5EF4-FFF2-40B4-BE49-F238E27FC236}">
                <a16:creationId xmlns:a16="http://schemas.microsoft.com/office/drawing/2014/main" id="{A5AC73FB-6707-C5E9-680A-22E47BE0BFAE}"/>
              </a:ext>
            </a:extLst>
          </p:cNvPr>
          <p:cNvSpPr txBox="1">
            <a:spLocks/>
          </p:cNvSpPr>
          <p:nvPr/>
        </p:nvSpPr>
        <p:spPr>
          <a:xfrm>
            <a:off x="3085313" y="3741776"/>
            <a:ext cx="10002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5" name="Google Shape;221;p28">
            <a:extLst>
              <a:ext uri="{FF2B5EF4-FFF2-40B4-BE49-F238E27FC236}">
                <a16:creationId xmlns:a16="http://schemas.microsoft.com/office/drawing/2014/main" id="{B89ABA14-D6B9-AD40-AD64-5C05AFF54C21}"/>
              </a:ext>
            </a:extLst>
          </p:cNvPr>
          <p:cNvSpPr txBox="1">
            <a:spLocks/>
          </p:cNvSpPr>
          <p:nvPr/>
        </p:nvSpPr>
        <p:spPr>
          <a:xfrm>
            <a:off x="5936628" y="2000637"/>
            <a:ext cx="504056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4</a:t>
            </a:r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</p:txBody>
      </p:sp>
      <p:sp>
        <p:nvSpPr>
          <p:cNvPr id="6" name="Google Shape;221;p28">
            <a:extLst>
              <a:ext uri="{FF2B5EF4-FFF2-40B4-BE49-F238E27FC236}">
                <a16:creationId xmlns:a16="http://schemas.microsoft.com/office/drawing/2014/main" id="{1443D6E2-2229-6D42-E246-6830AC73B7BE}"/>
              </a:ext>
            </a:extLst>
          </p:cNvPr>
          <p:cNvSpPr txBox="1">
            <a:spLocks/>
          </p:cNvSpPr>
          <p:nvPr/>
        </p:nvSpPr>
        <p:spPr>
          <a:xfrm>
            <a:off x="5935303" y="3228142"/>
            <a:ext cx="241977" cy="2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accent1"/>
                </a:solidFill>
                <a:latin typeface="+mj-lt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lang="en" sz="420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endParaRPr lang="en" sz="420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endParaRPr lang="en" sz="420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endParaRPr lang="en" sz="420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endParaRPr lang="en" sz="420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  <a:p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5</a:t>
            </a:r>
            <a:endParaRPr lang="en" sz="4200" b="1" i="0">
              <a:solidFill>
                <a:schemeClr val="bg1"/>
              </a:solidFill>
              <a:latin typeface="Söhne" panose="020B0503030202060203" pitchFamily="34" charset="77"/>
              <a:cs typeface="Arial Black" panose="020B0604020202020204" pitchFamily="34" charset="0"/>
            </a:endParaRPr>
          </a:p>
        </p:txBody>
      </p:sp>
      <p:sp>
        <p:nvSpPr>
          <p:cNvPr id="7" name="Google Shape;221;p28">
            <a:extLst>
              <a:ext uri="{FF2B5EF4-FFF2-40B4-BE49-F238E27FC236}">
                <a16:creationId xmlns:a16="http://schemas.microsoft.com/office/drawing/2014/main" id="{80F7711A-119C-19E4-B83F-409F9BB370C4}"/>
              </a:ext>
            </a:extLst>
          </p:cNvPr>
          <p:cNvSpPr txBox="1">
            <a:spLocks/>
          </p:cNvSpPr>
          <p:nvPr/>
        </p:nvSpPr>
        <p:spPr>
          <a:xfrm>
            <a:off x="3041060" y="1923678"/>
            <a:ext cx="1000200" cy="59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1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200" b="1" i="0">
                <a:solidFill>
                  <a:schemeClr val="bg1"/>
                </a:solidFill>
                <a:latin typeface="Söhne" panose="020B0503030202060203" pitchFamily="34" charset="77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6445B-D404-0632-2DBB-22C8317CCB98}"/>
              </a:ext>
            </a:extLst>
          </p:cNvPr>
          <p:cNvSpPr txBox="1"/>
          <p:nvPr/>
        </p:nvSpPr>
        <p:spPr>
          <a:xfrm>
            <a:off x="2286000" y="24178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 sz="1400">
              <a:latin typeface="Söhne" panose="020B08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1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3995936" y="1491630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" sz="4200">
                <a:solidFill>
                  <a:schemeClr val="bg1"/>
                </a:solidFill>
                <a:latin typeface="Söhne" panose="020B0503030202060203" pitchFamily="34" charset="77"/>
              </a:rPr>
              <a:t>General Business Update </a:t>
            </a:r>
            <a:br>
              <a:rPr lang="en" sz="4200">
                <a:solidFill>
                  <a:schemeClr val="bg1"/>
                </a:solidFill>
              </a:rPr>
            </a:br>
            <a:endParaRPr sz="4200" b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239" name="Google Shape;239;p2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12605" r="37475"/>
          <a:stretch/>
        </p:blipFill>
        <p:spPr>
          <a:xfrm>
            <a:off x="2" y="1"/>
            <a:ext cx="3851918" cy="5143500"/>
          </a:xfrm>
          <a:prstGeom prst="rect">
            <a:avLst/>
          </a:prstGeom>
        </p:spPr>
      </p:pic>
      <p:sp>
        <p:nvSpPr>
          <p:cNvPr id="2" name="Google Shape;250;p30">
            <a:extLst>
              <a:ext uri="{FF2B5EF4-FFF2-40B4-BE49-F238E27FC236}">
                <a16:creationId xmlns:a16="http://schemas.microsoft.com/office/drawing/2014/main" id="{B920EE40-1CA4-CBAA-B17B-848B7ED8C694}"/>
              </a:ext>
            </a:extLst>
          </p:cNvPr>
          <p:cNvSpPr txBox="1">
            <a:spLocks/>
          </p:cNvSpPr>
          <p:nvPr/>
        </p:nvSpPr>
        <p:spPr>
          <a:xfrm>
            <a:off x="4067944" y="3723878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n-lt"/>
                <a:ea typeface="ABC WHYTE PLUS VARIABLE TRIAL R" panose="020B000404020206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latin typeface="Söhne Leicht" panose="020B0303030202060203" pitchFamily="34" charset="77"/>
              </a:rPr>
              <a:t>Roger Gray</a:t>
            </a:r>
            <a:endParaRPr lang="en-NZ" sz="200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7B318F00-94AF-9331-620D-F6DDAE248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>
            <a:extLst>
              <a:ext uri="{FF2B5EF4-FFF2-40B4-BE49-F238E27FC236}">
                <a16:creationId xmlns:a16="http://schemas.microsoft.com/office/drawing/2014/main" id="{B6EFC133-8FED-CA8B-D6D3-2B7542ADCAD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3069" t="11394" r="14845" b="6181"/>
          <a:stretch/>
        </p:blipFill>
        <p:spPr>
          <a:xfrm>
            <a:off x="5292080" y="2568100"/>
            <a:ext cx="3851895" cy="2578250"/>
          </a:xfrm>
          <a:prstGeom prst="rect">
            <a:avLst/>
          </a:prstGeom>
        </p:spPr>
      </p:pic>
      <p:sp>
        <p:nvSpPr>
          <p:cNvPr id="250" name="Google Shape;250;p30">
            <a:extLst>
              <a:ext uri="{FF2B5EF4-FFF2-40B4-BE49-F238E27FC236}">
                <a16:creationId xmlns:a16="http://schemas.microsoft.com/office/drawing/2014/main" id="{DD819089-0EC8-CF3F-7967-7A4FADDADF5C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44745" y="1607413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>
                <a:latin typeface="Söhne Leicht"/>
                <a:cs typeface="Arial"/>
              </a:rPr>
              <a:t>Half-Year Results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öhne Leicht"/>
              <a:cs typeface="Arial"/>
            </a:endParaRPr>
          </a:p>
          <a:p>
            <a:endParaRPr lang="en-NZ" sz="2000"/>
          </a:p>
        </p:txBody>
      </p:sp>
      <p:sp>
        <p:nvSpPr>
          <p:cNvPr id="251" name="Google Shape;251;p30">
            <a:extLst>
              <a:ext uri="{FF2B5EF4-FFF2-40B4-BE49-F238E27FC236}">
                <a16:creationId xmlns:a16="http://schemas.microsoft.com/office/drawing/2014/main" id="{A04C5D52-08ED-0E2C-1C4A-AB61B3BDC7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öhne" panose="020B0503030202060203" pitchFamily="34" charset="77"/>
              </a:rPr>
              <a:t>General Business  Update </a:t>
            </a:r>
            <a:endParaRPr sz="3000">
              <a:latin typeface="Söhne" panose="020B0503030202060203" pitchFamily="34" charset="77"/>
            </a:endParaRPr>
          </a:p>
        </p:txBody>
      </p:sp>
      <p:pic>
        <p:nvPicPr>
          <p:cNvPr id="9" name="Picture Placeholder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0CC1BD1-7D1D-F5D8-DD14-B12D4EE545E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5" r="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400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3995936" y="1491630"/>
            <a:ext cx="4824535" cy="15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440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" sz="3600">
                <a:solidFill>
                  <a:schemeClr val="bg1"/>
                </a:solidFill>
                <a:latin typeface="Söhne" panose="020B0503030202060203" pitchFamily="34" charset="77"/>
              </a:rPr>
              <a:t>Infrastructure &amp; Sustainability Update </a:t>
            </a:r>
            <a:br>
              <a:rPr lang="en" sz="4200">
                <a:solidFill>
                  <a:schemeClr val="bg1"/>
                </a:solidFill>
              </a:rPr>
            </a:br>
            <a:endParaRPr sz="4200" b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sp>
        <p:nvSpPr>
          <p:cNvPr id="2" name="Google Shape;250;p30">
            <a:extLst>
              <a:ext uri="{FF2B5EF4-FFF2-40B4-BE49-F238E27FC236}">
                <a16:creationId xmlns:a16="http://schemas.microsoft.com/office/drawing/2014/main" id="{B920EE40-1CA4-CBAA-B17B-848B7ED8C694}"/>
              </a:ext>
            </a:extLst>
          </p:cNvPr>
          <p:cNvSpPr txBox="1">
            <a:spLocks/>
          </p:cNvSpPr>
          <p:nvPr/>
        </p:nvSpPr>
        <p:spPr>
          <a:xfrm>
            <a:off x="4067944" y="3723878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n-lt"/>
                <a:ea typeface="ABC WHYTE PLUS VARIABLE TRIAL R" panose="020B000404020206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285750" marR="0" lvl="4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0">
                <a:solidFill>
                  <a:schemeClr val="bg1"/>
                </a:solidFill>
                <a:latin typeface="Söhne Leicht" panose="020B0303030202060203" pitchFamily="34" charset="77"/>
              </a:rPr>
              <a:t>Alistair Kirk </a:t>
            </a:r>
            <a:endParaRPr lang="en-NZ" sz="200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  <p:pic>
        <p:nvPicPr>
          <p:cNvPr id="11" name="Picture Placeholder 10" descr="A port with many containers&#10;&#10;Description automatically generated">
            <a:extLst>
              <a:ext uri="{FF2B5EF4-FFF2-40B4-BE49-F238E27FC236}">
                <a16:creationId xmlns:a16="http://schemas.microsoft.com/office/drawing/2014/main" id="{5CA6B04C-5B5A-A993-1C31-EA4FCFBE264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t="5482" b="5482"/>
          <a:stretch>
            <a:fillRect/>
          </a:stretch>
        </p:blipFill>
        <p:spPr>
          <a:xfrm>
            <a:off x="0" y="0"/>
            <a:ext cx="3851918" cy="5143500"/>
          </a:xfrm>
        </p:spPr>
      </p:pic>
    </p:spTree>
    <p:extLst>
      <p:ext uri="{BB962C8B-B14F-4D97-AF65-F5344CB8AC3E}">
        <p14:creationId xmlns:p14="http://schemas.microsoft.com/office/powerpoint/2010/main" val="24338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48">
          <a:extLst>
            <a:ext uri="{FF2B5EF4-FFF2-40B4-BE49-F238E27FC236}">
              <a16:creationId xmlns:a16="http://schemas.microsoft.com/office/drawing/2014/main" id="{7B318F00-94AF-9331-620D-F6DDAE248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>
            <a:extLst>
              <a:ext uri="{FF2B5EF4-FFF2-40B4-BE49-F238E27FC236}">
                <a16:creationId xmlns:a16="http://schemas.microsoft.com/office/drawing/2014/main" id="{B6EFC133-8FED-CA8B-D6D3-2B7542ADCADA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3069" t="11394" r="14845" b="6181"/>
          <a:stretch/>
        </p:blipFill>
        <p:spPr>
          <a:xfrm>
            <a:off x="5292080" y="2568100"/>
            <a:ext cx="3851895" cy="2578250"/>
          </a:xfrm>
          <a:prstGeom prst="rect">
            <a:avLst/>
          </a:prstGeom>
        </p:spPr>
      </p:pic>
      <p:sp>
        <p:nvSpPr>
          <p:cNvPr id="250" name="Google Shape;250;p30">
            <a:extLst>
              <a:ext uri="{FF2B5EF4-FFF2-40B4-BE49-F238E27FC236}">
                <a16:creationId xmlns:a16="http://schemas.microsoft.com/office/drawing/2014/main" id="{DD819089-0EC8-CF3F-7967-7A4FADDADF5C}"/>
              </a:ext>
            </a:extLst>
          </p:cNvPr>
          <p:cNvSpPr txBox="1">
            <a:spLocks noGrp="1"/>
          </p:cNvSpPr>
          <p:nvPr>
            <p:ph type="subTitle" idx="10"/>
          </p:nvPr>
        </p:nvSpPr>
        <p:spPr>
          <a:xfrm>
            <a:off x="244745" y="1607413"/>
            <a:ext cx="4255247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>
                <a:latin typeface="Söhne Leicht"/>
                <a:cs typeface="Arial"/>
              </a:rPr>
              <a:t>Consent Update: Fast Track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>
                <a:latin typeface="Söhne Leicht"/>
                <a:cs typeface="Arial"/>
              </a:rPr>
              <a:t>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>
                <a:latin typeface="Söhne Leicht"/>
                <a:cs typeface="Arial"/>
              </a:rPr>
              <a:t>Emissions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Söhne Leicht"/>
              <a:cs typeface="Arial"/>
            </a:endParaRPr>
          </a:p>
          <a:p>
            <a:endParaRPr lang="en-NZ" sz="2000"/>
          </a:p>
        </p:txBody>
      </p:sp>
      <p:sp>
        <p:nvSpPr>
          <p:cNvPr id="251" name="Google Shape;251;p30">
            <a:extLst>
              <a:ext uri="{FF2B5EF4-FFF2-40B4-BE49-F238E27FC236}">
                <a16:creationId xmlns:a16="http://schemas.microsoft.com/office/drawing/2014/main" id="{A04C5D52-08ED-0E2C-1C4A-AB61B3BDC7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0" y="274638"/>
            <a:ext cx="4248472" cy="993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Infrastructure &amp; Sustainability </a:t>
            </a:r>
            <a:r>
              <a:rPr lang="en" sz="3000">
                <a:latin typeface="Söhne" panose="020B0503030202060203" pitchFamily="34" charset="77"/>
              </a:rPr>
              <a:t> Update </a:t>
            </a:r>
            <a:endParaRPr sz="3000">
              <a:latin typeface="Söhne" panose="020B0503030202060203" pitchFamily="34" charset="77"/>
            </a:endParaRPr>
          </a:p>
        </p:txBody>
      </p:sp>
      <p:pic>
        <p:nvPicPr>
          <p:cNvPr id="9" name="Picture Placeholder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0CC1BD1-7D1D-F5D8-DD14-B12D4EE545E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5" r="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35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8"/>
          <p:cNvSpPr txBox="1">
            <a:spLocks noGrp="1"/>
          </p:cNvSpPr>
          <p:nvPr>
            <p:ph type="subTitle" idx="1"/>
          </p:nvPr>
        </p:nvSpPr>
        <p:spPr>
          <a:xfrm>
            <a:off x="4499992" y="1635646"/>
            <a:ext cx="4608512" cy="14401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3200" b="1">
                <a:latin typeface="Söhne"/>
                <a:cs typeface="Arial"/>
              </a:rPr>
              <a:t>O</a:t>
            </a:r>
            <a:r>
              <a:rPr lang="en-NZ" sz="3200" b="1">
                <a:solidFill>
                  <a:srgbClr val="000000"/>
                </a:solidFill>
                <a:effectLst/>
                <a:latin typeface="Söhne"/>
                <a:cs typeface="Arial"/>
              </a:rPr>
              <a:t>ther business</a:t>
            </a:r>
            <a:br>
              <a:rPr lang="en-NZ" sz="3200" b="1">
                <a:solidFill>
                  <a:srgbClr val="000000"/>
                </a:solidFill>
                <a:effectLst/>
                <a:latin typeface="Söhne"/>
                <a:cs typeface="Arial"/>
              </a:rPr>
            </a:br>
            <a:endParaRPr lang="en-US" sz="3200" b="1">
              <a:latin typeface="Söhne"/>
              <a:cs typeface="Arial"/>
            </a:endParaRPr>
          </a:p>
        </p:txBody>
      </p:sp>
      <p:pic>
        <p:nvPicPr>
          <p:cNvPr id="42" name="Picture Placeholder 41" descr="Two men in orange jumpsuits walking on a wet street&#10;&#10;Description automatically generated">
            <a:extLst>
              <a:ext uri="{FF2B5EF4-FFF2-40B4-BE49-F238E27FC236}">
                <a16:creationId xmlns:a16="http://schemas.microsoft.com/office/drawing/2014/main" id="{59523AA7-842E-A569-8461-436BD89591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41" r="25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31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5"/>
          <p:cNvSpPr txBox="1">
            <a:spLocks noGrp="1"/>
          </p:cNvSpPr>
          <p:nvPr>
            <p:ph type="title"/>
          </p:nvPr>
        </p:nvSpPr>
        <p:spPr>
          <a:xfrm>
            <a:off x="251520" y="1179694"/>
            <a:ext cx="4300205" cy="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Söhne" panose="020B0503030202060203" pitchFamily="34" charset="77"/>
              </a:rPr>
              <a:t>Thanks</a:t>
            </a:r>
            <a:br>
              <a:rPr lang="en" sz="4200"/>
            </a:br>
            <a:r>
              <a:rPr lang="en" sz="4200" b="0">
                <a:latin typeface="Söhne Leicht" panose="020B0303030202060203" pitchFamily="34" charset="77"/>
              </a:rPr>
              <a:t>Ngā mihi nui</a:t>
            </a:r>
            <a:endParaRPr sz="4200" b="0">
              <a:latin typeface="Söhne Leicht" panose="020B0303030202060203" pitchFamily="34" charset="77"/>
            </a:endParaRPr>
          </a:p>
        </p:txBody>
      </p:sp>
      <p:sp>
        <p:nvSpPr>
          <p:cNvPr id="478" name="Google Shape;478;p45"/>
          <p:cNvSpPr txBox="1">
            <a:spLocks noGrp="1"/>
          </p:cNvSpPr>
          <p:nvPr>
            <p:ph type="subTitle" idx="1"/>
          </p:nvPr>
        </p:nvSpPr>
        <p:spPr>
          <a:xfrm>
            <a:off x="251520" y="2305138"/>
            <a:ext cx="4300205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öhne" panose="020B0503030202060203" pitchFamily="34" charset="77"/>
                <a:ea typeface="Poppins"/>
                <a:cs typeface="Poppins"/>
                <a:sym typeface="Poppins"/>
              </a:rPr>
              <a:t>Do you have any questions?</a:t>
            </a:r>
            <a:endParaRPr b="1">
              <a:latin typeface="Söhne" panose="020B0503030202060203" pitchFamily="34" charset="77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feedback@poal.co.nz</a:t>
            </a:r>
            <a:endParaRPr>
              <a:latin typeface="Söhne Leicht" panose="020B0303030202060203" pitchFamily="34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öhne Leicht" panose="020B0303030202060203" pitchFamily="34" charset="77"/>
              </a:rPr>
              <a:t>www.poal.co.nz</a:t>
            </a:r>
            <a:endParaRPr>
              <a:latin typeface="Söhne Leicht" panose="020B0303030202060203" pitchFamily="34" charset="77"/>
            </a:endParaRPr>
          </a:p>
        </p:txBody>
      </p:sp>
      <p:pic>
        <p:nvPicPr>
          <p:cNvPr id="14" name="Picture Placeholder 21" descr="A group of men in orange jumpsuits and helmets standing on a platform&#10;&#10;Description automatically generated">
            <a:extLst>
              <a:ext uri="{FF2B5EF4-FFF2-40B4-BE49-F238E27FC236}">
                <a16:creationId xmlns:a16="http://schemas.microsoft.com/office/drawing/2014/main" id="{FCC179FC-30BD-8455-0715-B948ADDE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41" r="25041"/>
          <a:stretch>
            <a:fillRect/>
          </a:stretch>
        </p:blipFill>
        <p:spPr>
          <a:xfrm>
            <a:off x="5292080" y="0"/>
            <a:ext cx="385192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ustainable Public Policies Business Plan by Slidesgo">
  <a:themeElements>
    <a:clrScheme name="Port of Auckland">
      <a:dk1>
        <a:srgbClr val="232323"/>
      </a:dk1>
      <a:lt1>
        <a:srgbClr val="FFFFFF"/>
      </a:lt1>
      <a:dk2>
        <a:srgbClr val="232323"/>
      </a:dk2>
      <a:lt2>
        <a:srgbClr val="FFFFFF"/>
      </a:lt2>
      <a:accent1>
        <a:srgbClr val="DE4D2A"/>
      </a:accent1>
      <a:accent2>
        <a:srgbClr val="DDA9A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C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Document" ma:contentTypeID="0x010100A5A93F0F74B8FE4E95B64769997B5A91" ma:contentTypeVersion="57" ma:contentTypeDescription="Create a new document." ma:contentTypeScope="" ma:versionID="bcb0ab0a92c9f7ebf9c4caeecc6d229f">
  <xsd:schema xmlns:xsd="http://www.w3.org/2001/XMLSchema" xmlns:xs="http://www.w3.org/2001/XMLSchema" xmlns:p="http://schemas.microsoft.com/office/2006/metadata/properties" xmlns:ns2="e842b5fa-604b-465e-bfaf-4d2929d91a1e" xmlns:ns3="b5ea6b00-64c9-4b32-9ed4-9d71aab97efe" xmlns:ns4="4f9c820c-e7e2-444d-97ee-45f2b3485c1d" xmlns:ns5="15ffb055-6eb4-45a1-bc20-bf2ac0d420da" xmlns:ns6="725c79e5-42ce-4aa0-ac78-b6418001f0d2" xmlns:ns7="c91a514c-9034-4fa3-897a-8352025b26ed" targetNamespace="http://schemas.microsoft.com/office/2006/metadata/properties" ma:root="true" ma:fieldsID="ef94f20fa648b7053fcd2fe3f7685584" ns2:_="" ns3:_="" ns4:_="" ns5:_="" ns6:_="" ns7:_="">
    <xsd:import namespace="e842b5fa-604b-465e-bfaf-4d2929d91a1e"/>
    <xsd:import namespace="b5ea6b00-64c9-4b32-9ed4-9d71aab97efe"/>
    <xsd:import namespace="4f9c820c-e7e2-444d-97ee-45f2b3485c1d"/>
    <xsd:import namespace="15ffb055-6eb4-45a1-bc20-bf2ac0d420da"/>
    <xsd:import namespace="725c79e5-42ce-4aa0-ac78-b6418001f0d2"/>
    <xsd:import namespace="c91a514c-9034-4fa3-897a-8352025b26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4:DocumentType" minOccurs="0"/>
                <xsd:element ref="ns5:KeyWords" minOccurs="0"/>
                <xsd:element ref="ns4:Narrative" minOccurs="0"/>
                <xsd:element ref="ns5:SecurityClassification" minOccurs="0"/>
                <xsd:element ref="ns4:Subactivity" minOccurs="0"/>
                <xsd:element ref="ns4:Case" minOccurs="0"/>
                <xsd:element ref="ns4:RelatedPeople" minOccurs="0"/>
                <xsd:element ref="ns4:CategoryName" minOccurs="0"/>
                <xsd:element ref="ns4:CategoryValue" minOccurs="0"/>
                <xsd:element ref="ns4:BusinessValue" minOccurs="0"/>
                <xsd:element ref="ns4:FunctionGroup" minOccurs="0"/>
                <xsd:element ref="ns4:Function" minOccurs="0"/>
                <xsd:element ref="ns4:PRAType" minOccurs="0"/>
                <xsd:element ref="ns4:PRADate1" minOccurs="0"/>
                <xsd:element ref="ns4:PRADate2" minOccurs="0"/>
                <xsd:element ref="ns4:PRADate3" minOccurs="0"/>
                <xsd:element ref="ns4:PRADateDisposal" minOccurs="0"/>
                <xsd:element ref="ns4:PRADateTrigger" minOccurs="0"/>
                <xsd:element ref="ns4:PRAText1" minOccurs="0"/>
                <xsd:element ref="ns4:PRAText2" minOccurs="0"/>
                <xsd:element ref="ns4:PRAText3" minOccurs="0"/>
                <xsd:element ref="ns4:PRAText4" minOccurs="0"/>
                <xsd:element ref="ns4:PRAText5" minOccurs="0"/>
                <xsd:element ref="ns4:AggregationStatus" minOccurs="0"/>
                <xsd:element ref="ns4:Project" minOccurs="0"/>
                <xsd:element ref="ns4:Activity" minOccurs="0"/>
                <xsd:element ref="ns6:AggregationNarrative" minOccurs="0"/>
                <xsd:element ref="ns7:Channel" minOccurs="0"/>
                <xsd:element ref="ns7:Team" minOccurs="0"/>
                <xsd:element ref="ns7:Level2" minOccurs="0"/>
                <xsd:element ref="ns7:Level3" minOccurs="0"/>
                <xsd:element ref="ns7:Yea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2b5fa-604b-465e-bfaf-4d2929d91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f0c11e9-e531-4d79-963f-eb59d53726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5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a6b00-64c9-4b32-9ed4-9d71aab97e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f812f89-12c1-45ec-ab4d-d6fecec6f700}" ma:internalName="TaxCatchAll" ma:showField="CatchAllData" ma:web="b5ea6b00-64c9-4b32-9ed4-9d71aab97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c820c-e7e2-444d-97ee-45f2b3485c1d" elementFormDefault="qualified">
    <xsd:import namespace="http://schemas.microsoft.com/office/2006/documentManagement/types"/>
    <xsd:import namespace="http://schemas.microsoft.com/office/infopath/2007/PartnerControls"/>
    <xsd:element name="DocumentType" ma:index="25" nillable="true" ma:displayName="Document Type" ma:format="Dropdown" ma:internalName="DocumentType" ma:readOnly="false">
      <xsd:simpleType>
        <xsd:restriction base="dms:Choice">
          <xsd:enumeration value="APPLICATION, Permit, Infrastructure related"/>
          <xsd:enumeration value="CALCULATION, Workings"/>
          <xsd:enumeration value="CERTIFICATE, Award, Recognition"/>
          <xsd:enumeration value="CHECKLIST or Register, Matrix, Records Control"/>
          <xsd:enumeration value="COMMUNICATION, Correspondence, Publication"/>
          <xsd:enumeration value="CONTRACT, Variation, Agreement"/>
          <xsd:enumeration value="DESIGN or Architecture"/>
          <xsd:enumeration value="DRAWING, Map, Flowchart, Plan, Charter"/>
          <xsd:enumeration value="EMPLOYMENT or Personnel related"/>
          <xsd:enumeration value="FINANCIAL related"/>
          <xsd:enumeration value="FORM or Template"/>
          <xsd:enumeration value="GOVERNANCE, Rules and Regulations, Environment"/>
          <xsd:enumeration value="IMAGE, Video, Multimedia, Screenshot"/>
          <xsd:enumeration value="MINUTES, Agenda, Notes, Memo, Filenote"/>
          <xsd:enumeration value="POLICY or Procedure, Process, SOP"/>
          <xsd:enumeration value="PRESENTATION, Speech"/>
          <xsd:enumeration value="PROCUREMENT related"/>
          <xsd:enumeration value="PROJECT related"/>
          <xsd:enumeration value="REFERENCE, Supporting Documentation"/>
          <xsd:enumeration value="SERVICE REQUEST, Change Management"/>
          <xsd:enumeration value="SPECIFICATION, Standard"/>
          <xsd:enumeration value="TRAINING, Operating or System Manual"/>
          <xsd:enumeration value="WORKSHEET, Roster"/>
          <xsd:enumeration value="Not yet defined"/>
        </xsd:restriction>
      </xsd:simpleType>
    </xsd:element>
    <xsd:element name="Narrative" ma:index="27" nillable="true" ma:displayName="Narrative" ma:hidden="true" ma:internalName="Narrative" ma:readOnly="false">
      <xsd:simpleType>
        <xsd:restriction base="dms:Note"/>
      </xsd:simpleType>
    </xsd:element>
    <xsd:element name="Subactivity" ma:index="29" nillable="true" ma:displayName="Subactivity" ma:default="" ma:hidden="true" ma:internalName="Subactivity" ma:readOnly="false">
      <xsd:simpleType>
        <xsd:restriction base="dms:Text">
          <xsd:maxLength value="255"/>
        </xsd:restriction>
      </xsd:simpleType>
    </xsd:element>
    <xsd:element name="Case" ma:index="30" nillable="true" ma:displayName="Case" ma:default="NA" ma:hidden="true" ma:internalName="Case" ma:readOnly="false">
      <xsd:simpleType>
        <xsd:restriction base="dms:Text">
          <xsd:maxLength value="255"/>
        </xsd:restriction>
      </xsd:simpleType>
    </xsd:element>
    <xsd:element name="RelatedPeople" ma:index="31" nillable="true" ma:displayName="Related People" ma:hidden="true" ma:list="UserInfo" ma:SharePointGroup="0" ma:internalName="RelatedPeople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ategoryName" ma:index="32" nillable="true" ma:displayName="Category 1" ma:default="NA" ma:hidden="true" ma:internalName="CategoryName" ma:readOnly="false">
      <xsd:simpleType>
        <xsd:restriction base="dms:Text">
          <xsd:maxLength value="255"/>
        </xsd:restriction>
      </xsd:simpleType>
    </xsd:element>
    <xsd:element name="CategoryValue" ma:index="33" nillable="true" ma:displayName="Category 2" ma:default="NA" ma:hidden="true" ma:internalName="CategoryValue" ma:readOnly="false">
      <xsd:simpleType>
        <xsd:restriction base="dms:Text">
          <xsd:maxLength value="255"/>
        </xsd:restriction>
      </xsd:simpleType>
    </xsd:element>
    <xsd:element name="BusinessValue" ma:index="34" nillable="true" ma:displayName="Business Value" ma:hidden="true" ma:internalName="BusinessValue" ma:readOnly="false">
      <xsd:simpleType>
        <xsd:restriction base="dms:Text">
          <xsd:maxLength value="255"/>
        </xsd:restriction>
      </xsd:simpleType>
    </xsd:element>
    <xsd:element name="FunctionGroup" ma:index="35" nillable="true" ma:displayName="Function Group" ma:default="NA" ma:hidden="true" ma:internalName="FunctionGroup" ma:readOnly="false">
      <xsd:simpleType>
        <xsd:restriction base="dms:Text">
          <xsd:maxLength value="255"/>
        </xsd:restriction>
      </xsd:simpleType>
    </xsd:element>
    <xsd:element name="Function" ma:index="36" nillable="true" ma:displayName="Function" ma:default="Corporate Services" ma:hidden="true" ma:internalName="Function" ma:readOnly="false">
      <xsd:simpleType>
        <xsd:restriction base="dms:Text">
          <xsd:maxLength value="255"/>
        </xsd:restriction>
      </xsd:simpleType>
    </xsd:element>
    <xsd:element name="PRAType" ma:index="37" nillable="true" ma:displayName="PRA Type" ma:default="Doc" ma:hidden="true" ma:internalName="PRAType" ma:readOnly="false">
      <xsd:simpleType>
        <xsd:restriction base="dms:Text">
          <xsd:maxLength value="255"/>
        </xsd:restriction>
      </xsd:simpleType>
    </xsd:element>
    <xsd:element name="PRADate1" ma:index="38" nillable="true" ma:displayName="PRA Date 1" ma:format="DateOnly" ma:hidden="true" ma:internalName="PRADate1" ma:readOnly="false">
      <xsd:simpleType>
        <xsd:restriction base="dms:DateTime"/>
      </xsd:simpleType>
    </xsd:element>
    <xsd:element name="PRADate2" ma:index="39" nillable="true" ma:displayName="PRA Date 2" ma:format="DateOnly" ma:hidden="true" ma:internalName="PRADate2" ma:readOnly="false">
      <xsd:simpleType>
        <xsd:restriction base="dms:DateTime"/>
      </xsd:simpleType>
    </xsd:element>
    <xsd:element name="PRADate3" ma:index="40" nillable="true" ma:displayName="PRA Date 3" ma:format="DateOnly" ma:hidden="true" ma:internalName="PRADate3" ma:readOnly="false">
      <xsd:simpleType>
        <xsd:restriction base="dms:DateTime"/>
      </xsd:simpleType>
    </xsd:element>
    <xsd:element name="PRADateDisposal" ma:index="41" nillable="true" ma:displayName="PRA Date Disposal" ma:format="DateOnly" ma:hidden="true" ma:internalName="PRADateDisposal" ma:readOnly="false">
      <xsd:simpleType>
        <xsd:restriction base="dms:DateTime"/>
      </xsd:simpleType>
    </xsd:element>
    <xsd:element name="PRADateTrigger" ma:index="42" nillable="true" ma:displayName="PRA Date Trigger" ma:format="DateOnly" ma:hidden="true" ma:internalName="PRADateTrigger" ma:readOnly="false">
      <xsd:simpleType>
        <xsd:restriction base="dms:DateTime"/>
      </xsd:simpleType>
    </xsd:element>
    <xsd:element name="PRAText1" ma:index="43" nillable="true" ma:displayName="PRA Text 1" ma:hidden="true" ma:internalName="PRAText1" ma:readOnly="false">
      <xsd:simpleType>
        <xsd:restriction base="dms:Text">
          <xsd:maxLength value="255"/>
        </xsd:restriction>
      </xsd:simpleType>
    </xsd:element>
    <xsd:element name="PRAText2" ma:index="44" nillable="true" ma:displayName="PRA Text 2" ma:hidden="true" ma:internalName="PRAText2" ma:readOnly="false">
      <xsd:simpleType>
        <xsd:restriction base="dms:Text">
          <xsd:maxLength value="255"/>
        </xsd:restriction>
      </xsd:simpleType>
    </xsd:element>
    <xsd:element name="PRAText3" ma:index="45" nillable="true" ma:displayName="PRA Text 3" ma:hidden="true" ma:internalName="PRAText3" ma:readOnly="false">
      <xsd:simpleType>
        <xsd:restriction base="dms:Text">
          <xsd:maxLength value="255"/>
        </xsd:restriction>
      </xsd:simpleType>
    </xsd:element>
    <xsd:element name="PRAText4" ma:index="46" nillable="true" ma:displayName="PRA Text 4" ma:hidden="true" ma:internalName="PRAText4" ma:readOnly="false">
      <xsd:simpleType>
        <xsd:restriction base="dms:Text">
          <xsd:maxLength value="255"/>
        </xsd:restriction>
      </xsd:simpleType>
    </xsd:element>
    <xsd:element name="PRAText5" ma:index="47" nillable="true" ma:displayName="PRA Text 5" ma:hidden="true" ma:internalName="PRAText5" ma:readOnly="false">
      <xsd:simpleType>
        <xsd:restriction base="dms:Text">
          <xsd:maxLength value="255"/>
        </xsd:restriction>
      </xsd:simpleType>
    </xsd:element>
    <xsd:element name="AggregationStatus" ma:index="48" nillable="true" ma:displayName="Aggregation Status" ma:default="Normal" ma:format="Dropdown" ma:hidden="true" ma:internalName="AggregationStatus" ma:readOnly="false">
      <xsd:simpleType>
        <xsd:union memberTypes="dms:Text">
          <xsd:simpleType>
            <xsd:restriction base="dms:Choice">
              <xsd:enumeration value="Delete Soon"/>
              <xsd:enumeration value="Transfer Soon"/>
              <xsd:enumeration value="Appraise Soon"/>
              <xsd:enumeration value="Delete"/>
              <xsd:enumeration value="Transfer"/>
              <xsd:enumeration value="Appraise"/>
              <xsd:enumeration value="Hold"/>
              <xsd:enumeration value="Normal"/>
              <xsd:enumeration value="Archive"/>
            </xsd:restriction>
          </xsd:simpleType>
        </xsd:union>
      </xsd:simpleType>
    </xsd:element>
    <xsd:element name="Project" ma:index="49" nillable="true" ma:displayName="Project" ma:default="NA" ma:hidden="true" ma:internalName="Project" ma:readOnly="false">
      <xsd:simpleType>
        <xsd:restriction base="dms:Text">
          <xsd:maxLength value="255"/>
        </xsd:restriction>
      </xsd:simpleType>
    </xsd:element>
    <xsd:element name="Activity" ma:index="50" nillable="true" ma:displayName="Activity" ma:default="Communications" ma:hidden="true" ma:internalName="Activity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fb055-6eb4-45a1-bc20-bf2ac0d420da" elementFormDefault="qualified">
    <xsd:import namespace="http://schemas.microsoft.com/office/2006/documentManagement/types"/>
    <xsd:import namespace="http://schemas.microsoft.com/office/infopath/2007/PartnerControls"/>
    <xsd:element name="KeyWords" ma:index="26" nillable="true" ma:displayName="Key Words" ma:hidden="true" ma:internalName="KeyWords" ma:readOnly="false">
      <xsd:simpleType>
        <xsd:restriction base="dms:Note"/>
      </xsd:simpleType>
    </xsd:element>
    <xsd:element name="SecurityClassification" ma:index="28" nillable="true" ma:displayName="Security Classification" ma:format="Dropdown" ma:hidden="true" ma:internalName="SecurityClassification" ma:readOnly="false">
      <xsd:simpleType>
        <xsd:restriction base="dms:Choice">
          <xsd:enumeration value="Confidential"/>
          <xsd:enumeration value="Restricted"/>
          <xsd:enumeration value="Unrestric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5c79e5-42ce-4aa0-ac78-b6418001f0d2" elementFormDefault="qualified">
    <xsd:import namespace="http://schemas.microsoft.com/office/2006/documentManagement/types"/>
    <xsd:import namespace="http://schemas.microsoft.com/office/infopath/2007/PartnerControls"/>
    <xsd:element name="AggregationNarrative" ma:index="51" nillable="true" ma:displayName="Aggregation Narrative" ma:hidden="true" ma:internalName="AggregationNarrative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514c-9034-4fa3-897a-8352025b26ed" elementFormDefault="qualified">
    <xsd:import namespace="http://schemas.microsoft.com/office/2006/documentManagement/types"/>
    <xsd:import namespace="http://schemas.microsoft.com/office/infopath/2007/PartnerControls"/>
    <xsd:element name="Channel" ma:index="52" nillable="true" ma:displayName="Channel" ma:default="NA" ma:hidden="true" ma:internalName="Channel" ma:readOnly="false">
      <xsd:simpleType>
        <xsd:restriction base="dms:Text">
          <xsd:maxLength value="255"/>
        </xsd:restriction>
      </xsd:simpleType>
    </xsd:element>
    <xsd:element name="Team" ma:index="53" nillable="true" ma:displayName="Team" ma:default="Communications" ma:hidden="true" ma:internalName="Team" ma:readOnly="false">
      <xsd:simpleType>
        <xsd:restriction base="dms:Text">
          <xsd:maxLength value="255"/>
        </xsd:restriction>
      </xsd:simpleType>
    </xsd:element>
    <xsd:element name="Level2" ma:index="54" nillable="true" ma:displayName="Level2" ma:default="NA" ma:hidden="true" ma:internalName="Level2" ma:readOnly="false">
      <xsd:simpleType>
        <xsd:restriction base="dms:Text">
          <xsd:maxLength value="255"/>
        </xsd:restriction>
      </xsd:simpleType>
    </xsd:element>
    <xsd:element name="Level3" ma:index="55" nillable="true" ma:displayName="Level3" ma:hidden="true" ma:internalName="Level3" ma:readOnly="false">
      <xsd:simpleType>
        <xsd:restriction base="dms:Text">
          <xsd:maxLength value="255"/>
        </xsd:restriction>
      </xsd:simpleType>
    </xsd:element>
    <xsd:element name="Year" ma:index="56" nillable="true" ma:displayName="Year" ma:default="NA" ma:hidden="true" ma:internalName="Year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ea6b00-64c9-4b32-9ed4-9d71aab97efe">
      <UserInfo>
        <DisplayName>Julie Wagener</DisplayName>
        <AccountId>45</AccountId>
        <AccountType/>
      </UserInfo>
    </SharedWithUsers>
    <TaxCatchAll xmlns="b5ea6b00-64c9-4b32-9ed4-9d71aab97efe" xsi:nil="true"/>
    <Subactivity xmlns="4f9c820c-e7e2-444d-97ee-45f2b3485c1d">NA</Subactivity>
    <BusinessValue xmlns="4f9c820c-e7e2-444d-97ee-45f2b3485c1d" xsi:nil="true"/>
    <PRADateDisposal xmlns="4f9c820c-e7e2-444d-97ee-45f2b3485c1d" xsi:nil="true"/>
    <KeyWords xmlns="15ffb055-6eb4-45a1-bc20-bf2ac0d420da" xsi:nil="true"/>
    <SecurityClassification xmlns="15ffb055-6eb4-45a1-bc20-bf2ac0d420da" xsi:nil="true"/>
    <PRADate3 xmlns="4f9c820c-e7e2-444d-97ee-45f2b3485c1d" xsi:nil="true"/>
    <PRAText5 xmlns="4f9c820c-e7e2-444d-97ee-45f2b3485c1d" xsi:nil="true"/>
    <Level2 xmlns="c91a514c-9034-4fa3-897a-8352025b26ed">NA</Level2>
    <Activity xmlns="4f9c820c-e7e2-444d-97ee-45f2b3485c1d">Communications</Activity>
    <AggregationStatus xmlns="4f9c820c-e7e2-444d-97ee-45f2b3485c1d">Normal</AggregationStatus>
    <lcf76f155ced4ddcb4097134ff3c332f xmlns="e842b5fa-604b-465e-bfaf-4d2929d91a1e">
      <Terms xmlns="http://schemas.microsoft.com/office/infopath/2007/PartnerControls"/>
    </lcf76f155ced4ddcb4097134ff3c332f>
    <CategoryValue xmlns="4f9c820c-e7e2-444d-97ee-45f2b3485c1d">Presentations</CategoryValue>
    <PRADate2 xmlns="4f9c820c-e7e2-444d-97ee-45f2b3485c1d" xsi:nil="true"/>
    <Case xmlns="4f9c820c-e7e2-444d-97ee-45f2b3485c1d">Community Reference Group</Case>
    <PRAText1 xmlns="4f9c820c-e7e2-444d-97ee-45f2b3485c1d" xsi:nil="true"/>
    <PRAText4 xmlns="4f9c820c-e7e2-444d-97ee-45f2b3485c1d" xsi:nil="true"/>
    <Level3 xmlns="c91a514c-9034-4fa3-897a-8352025b26ed" xsi:nil="true"/>
    <Team xmlns="c91a514c-9034-4fa3-897a-8352025b26ed">Communications</Team>
    <Project xmlns="4f9c820c-e7e2-444d-97ee-45f2b3485c1d">NA</Project>
    <FunctionGroup xmlns="4f9c820c-e7e2-444d-97ee-45f2b3485c1d">NA</FunctionGroup>
    <Function xmlns="4f9c820c-e7e2-444d-97ee-45f2b3485c1d">Corporate Services</Function>
    <RelatedPeople xmlns="4f9c820c-e7e2-444d-97ee-45f2b3485c1d">
      <UserInfo>
        <DisplayName/>
        <AccountId xsi:nil="true"/>
        <AccountType/>
      </UserInfo>
    </RelatedPeople>
    <AggregationNarrative xmlns="725c79e5-42ce-4aa0-ac78-b6418001f0d2" xsi:nil="true"/>
    <Channel xmlns="c91a514c-9034-4fa3-897a-8352025b26ed">NA</Channel>
    <PRAType xmlns="4f9c820c-e7e2-444d-97ee-45f2b3485c1d">Doc</PRAType>
    <PRADate1 xmlns="4f9c820c-e7e2-444d-97ee-45f2b3485c1d" xsi:nil="true"/>
    <DocumentType xmlns="4f9c820c-e7e2-444d-97ee-45f2b3485c1d" xsi:nil="true"/>
    <PRAText3 xmlns="4f9c820c-e7e2-444d-97ee-45f2b3485c1d" xsi:nil="true"/>
    <Year xmlns="c91a514c-9034-4fa3-897a-8352025b26ed">NA</Year>
    <Narrative xmlns="4f9c820c-e7e2-444d-97ee-45f2b3485c1d" xsi:nil="true"/>
    <CategoryName xmlns="4f9c820c-e7e2-444d-97ee-45f2b3485c1d">Presentations</CategoryName>
    <PRADateTrigger xmlns="4f9c820c-e7e2-444d-97ee-45f2b3485c1d" xsi:nil="true"/>
    <PRAText2 xmlns="4f9c820c-e7e2-444d-97ee-45f2b3485c1d" xsi:nil="true"/>
  </documentManagement>
</p:properties>
</file>

<file path=customXml/itemProps1.xml><?xml version="1.0" encoding="utf-8"?>
<ds:datastoreItem xmlns:ds="http://schemas.openxmlformats.org/officeDocument/2006/customXml" ds:itemID="{07608B00-0A23-4361-A994-2518E479B9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B26CE1-2F5D-4A0B-9D0C-9D6076B4347F}">
  <ds:schemaRefs>
    <ds:schemaRef ds:uri="15ffb055-6eb4-45a1-bc20-bf2ac0d420da"/>
    <ds:schemaRef ds:uri="4f9c820c-e7e2-444d-97ee-45f2b3485c1d"/>
    <ds:schemaRef ds:uri="725c79e5-42ce-4aa0-ac78-b6418001f0d2"/>
    <ds:schemaRef ds:uri="b5ea6b00-64c9-4b32-9ed4-9d71aab97efe"/>
    <ds:schemaRef ds:uri="c91a514c-9034-4fa3-897a-8352025b26ed"/>
    <ds:schemaRef ds:uri="e842b5fa-604b-465e-bfaf-4d2929d91a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438673-A187-4655-BE75-1826BDFA1C13}">
  <ds:schemaRefs>
    <ds:schemaRef ds:uri="http://schemas.microsoft.com/office/2006/metadata/properties"/>
    <ds:schemaRef ds:uri="http://purl.org/dc/terms/"/>
    <ds:schemaRef ds:uri="4f9c820c-e7e2-444d-97ee-45f2b3485c1d"/>
    <ds:schemaRef ds:uri="725c79e5-42ce-4aa0-ac78-b6418001f0d2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b5ea6b00-64c9-4b32-9ed4-9d71aab97efe"/>
    <ds:schemaRef ds:uri="http://schemas.microsoft.com/office/2006/documentManagement/types"/>
    <ds:schemaRef ds:uri="c91a514c-9034-4fa3-897a-8352025b26ed"/>
    <ds:schemaRef ds:uri="15ffb055-6eb4-45a1-bc20-bf2ac0d420da"/>
    <ds:schemaRef ds:uri="e842b5fa-604b-465e-bfaf-4d2929d91a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</Words>
  <Application>Microsoft Office PowerPoint</Application>
  <PresentationFormat>On-screen Show (16:9)</PresentationFormat>
  <Paragraphs>49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Bebas Neue</vt:lpstr>
      <vt:lpstr>Arial Black</vt:lpstr>
      <vt:lpstr>Söhne Leicht</vt:lpstr>
      <vt:lpstr>Arial</vt:lpstr>
      <vt:lpstr>Anaheim</vt:lpstr>
      <vt:lpstr>Söhne</vt:lpstr>
      <vt:lpstr>Sustainable Public Policies Business Plan by Slidesgo</vt:lpstr>
      <vt:lpstr>Community Reference Group </vt:lpstr>
      <vt:lpstr>Agenda </vt:lpstr>
      <vt:lpstr>2  General Business Update  </vt:lpstr>
      <vt:lpstr>General Business  Update </vt:lpstr>
      <vt:lpstr>3  Infrastructure &amp; Sustainability Update  </vt:lpstr>
      <vt:lpstr>Infrastructure &amp; Sustainability  Update </vt:lpstr>
      <vt:lpstr>PowerPoint Presentation</vt:lpstr>
      <vt:lpstr>Thanks Ngā mihi nui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- Sohne</dc:title>
  <dc:creator>Corrinne Pillay</dc:creator>
  <cp:lastModifiedBy>Shelley Ashdown</cp:lastModifiedBy>
  <cp:revision>1</cp:revision>
  <dcterms:modified xsi:type="dcterms:W3CDTF">2025-03-18T22:00:08Z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AType">
    <vt:lpwstr>Doc</vt:lpwstr>
  </property>
  <property fmtid="{D5CDD505-2E9C-101B-9397-08002B2CF9AE}" pid="3" name="ContentTypeId">
    <vt:lpwstr>0x010100A5A93F0F74B8FE4E95B64769997B5A91</vt:lpwstr>
  </property>
  <property fmtid="{D5CDD505-2E9C-101B-9397-08002B2CF9AE}" pid="4" name="MediaServiceImageTags">
    <vt:lpwstr/>
  </property>
  <property fmtid="{D5CDD505-2E9C-101B-9397-08002B2CF9AE}" pid="5" name="RelatedTeams">
    <vt:lpwstr/>
  </property>
  <property fmtid="{D5CDD505-2E9C-101B-9397-08002B2CF9AE}" pid="6" name="xd_ProgID">
    <vt:lpwstr/>
  </property>
  <property fmtid="{D5CDD505-2E9C-101B-9397-08002B2CF9AE}" pid="7" name="PRADate1">
    <vt:lpwstr/>
  </property>
  <property fmtid="{D5CDD505-2E9C-101B-9397-08002B2CF9AE}" pid="8" name="PRADateTrigger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PRAText3">
    <vt:lpwstr/>
  </property>
  <property fmtid="{D5CDD505-2E9C-101B-9397-08002B2CF9AE}" pid="12" name="_ExtendedDescription">
    <vt:lpwstr/>
  </property>
  <property fmtid="{D5CDD505-2E9C-101B-9397-08002B2CF9AE}" pid="13" name="PRADateDisposal">
    <vt:lpwstr/>
  </property>
  <property fmtid="{D5CDD505-2E9C-101B-9397-08002B2CF9AE}" pid="14" name="PRADate2">
    <vt:lpwstr/>
  </property>
  <property fmtid="{D5CDD505-2E9C-101B-9397-08002B2CF9AE}" pid="15" name="PRAText4">
    <vt:lpwstr/>
  </property>
  <property fmtid="{D5CDD505-2E9C-101B-9397-08002B2CF9AE}" pid="16" name="xd_Signature">
    <vt:lpwstr/>
  </property>
  <property fmtid="{D5CDD505-2E9C-101B-9397-08002B2CF9AE}" pid="17" name="PRADate3">
    <vt:lpwstr/>
  </property>
  <property fmtid="{D5CDD505-2E9C-101B-9397-08002B2CF9AE}" pid="18" name="DocumentStatus">
    <vt:lpwstr>Request to publish</vt:lpwstr>
  </property>
  <property fmtid="{D5CDD505-2E9C-101B-9397-08002B2CF9AE}" pid="19" name="SharedWithUsers">
    <vt:lpwstr/>
  </property>
  <property fmtid="{D5CDD505-2E9C-101B-9397-08002B2CF9AE}" pid="20" name="PRAText5">
    <vt:lpwstr/>
  </property>
  <property fmtid="{D5CDD505-2E9C-101B-9397-08002B2CF9AE}" pid="21" name="WorkingLibrary">
    <vt:lpwstr>Templates and Forms</vt:lpwstr>
  </property>
  <property fmtid="{D5CDD505-2E9C-101B-9397-08002B2CF9AE}" pid="22" name="Teams">
    <vt:lpwstr>18;#PR and Communications|d5ee68b3-92a7-4ee5-ad99-f06abb6978e7</vt:lpwstr>
  </property>
  <property fmtid="{D5CDD505-2E9C-101B-9397-08002B2CF9AE}" pid="23" name="PRAText1">
    <vt:lpwstr/>
  </property>
  <property fmtid="{D5CDD505-2E9C-101B-9397-08002B2CF9AE}" pid="24" name="TriggerFlowInfo">
    <vt:lpwstr/>
  </property>
  <property fmtid="{D5CDD505-2E9C-101B-9397-08002B2CF9AE}" pid="25" name="Order">
    <vt:lpwstr>307700.000000000</vt:lpwstr>
  </property>
  <property fmtid="{D5CDD505-2E9C-101B-9397-08002B2CF9AE}" pid="26" name="PRAText2">
    <vt:lpwstr/>
  </property>
  <property fmtid="{D5CDD505-2E9C-101B-9397-08002B2CF9AE}" pid="27" name="Topic">
    <vt:lpwstr>31;#Brand Guidelines|ecf18240-ee68-4e9c-bf6b-5f1935b0d7cc</vt:lpwstr>
  </property>
</Properties>
</file>